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66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288000" cy="10287000"/>
  <p:notesSz cx="6858000" cy="9144000"/>
  <p:embeddedFontLst>
    <p:embeddedFont>
      <p:font typeface="Open Sans Bold" panose="020B0604020202020204" charset="0"/>
      <p:regular r:id="rId1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63369" autoAdjust="0"/>
  </p:normalViewPr>
  <p:slideViewPr>
    <p:cSldViewPr>
      <p:cViewPr varScale="1">
        <p:scale>
          <a:sx n="49" d="100"/>
          <a:sy n="49" d="100"/>
        </p:scale>
        <p:origin x="1974" y="4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3" Type="http://schemas.openxmlformats.org/officeDocument/2006/relationships/image" Target="../media/image57.png"/><Relationship Id="rId7" Type="http://schemas.openxmlformats.org/officeDocument/2006/relationships/image" Target="../media/image2.pn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svg"/><Relationship Id="rId5" Type="http://schemas.openxmlformats.org/officeDocument/2006/relationships/image" Target="../media/image59.png"/><Relationship Id="rId10" Type="http://schemas.openxmlformats.org/officeDocument/2006/relationships/image" Target="../media/image9.svg"/><Relationship Id="rId4" Type="http://schemas.openxmlformats.org/officeDocument/2006/relationships/image" Target="../media/image58.sv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sv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jpeg"/><Relationship Id="rId5" Type="http://schemas.openxmlformats.org/officeDocument/2006/relationships/image" Target="../media/image17.svg"/><Relationship Id="rId4" Type="http://schemas.openxmlformats.org/officeDocument/2006/relationships/image" Target="../media/image16.png"/><Relationship Id="rId9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22.svg"/><Relationship Id="rId7" Type="http://schemas.openxmlformats.org/officeDocument/2006/relationships/image" Target="../media/image17.svg"/><Relationship Id="rId12" Type="http://schemas.openxmlformats.org/officeDocument/2006/relationships/image" Target="../media/image1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26.svg"/><Relationship Id="rId5" Type="http://schemas.openxmlformats.org/officeDocument/2006/relationships/image" Target="../media/image24.svg"/><Relationship Id="rId10" Type="http://schemas.openxmlformats.org/officeDocument/2006/relationships/image" Target="../media/image25.png"/><Relationship Id="rId4" Type="http://schemas.openxmlformats.org/officeDocument/2006/relationships/image" Target="../media/image23.jpeg"/><Relationship Id="rId9" Type="http://schemas.openxmlformats.org/officeDocument/2006/relationships/image" Target="../media/image3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8.png"/><Relationship Id="rId7" Type="http://schemas.openxmlformats.org/officeDocument/2006/relationships/image" Target="../media/image32.sv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jpeg"/><Relationship Id="rId4" Type="http://schemas.openxmlformats.org/officeDocument/2006/relationships/image" Target="../media/image29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3" Type="http://schemas.openxmlformats.org/officeDocument/2006/relationships/image" Target="../media/image16.png"/><Relationship Id="rId7" Type="http://schemas.openxmlformats.org/officeDocument/2006/relationships/image" Target="../media/image35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svg"/><Relationship Id="rId11" Type="http://schemas.openxmlformats.org/officeDocument/2006/relationships/image" Target="../media/image12.png"/><Relationship Id="rId5" Type="http://schemas.openxmlformats.org/officeDocument/2006/relationships/image" Target="../media/image28.png"/><Relationship Id="rId10" Type="http://schemas.openxmlformats.org/officeDocument/2006/relationships/image" Target="../media/image38.svg"/><Relationship Id="rId4" Type="http://schemas.openxmlformats.org/officeDocument/2006/relationships/image" Target="../media/image17.svg"/><Relationship Id="rId9" Type="http://schemas.openxmlformats.org/officeDocument/2006/relationships/image" Target="../media/image3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" Type="http://schemas.openxmlformats.org/officeDocument/2006/relationships/image" Target="../media/image40.svg"/><Relationship Id="rId7" Type="http://schemas.openxmlformats.org/officeDocument/2006/relationships/image" Target="../media/image42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jpeg"/><Relationship Id="rId5" Type="http://schemas.openxmlformats.org/officeDocument/2006/relationships/image" Target="../media/image36.svg"/><Relationship Id="rId4" Type="http://schemas.openxmlformats.org/officeDocument/2006/relationships/image" Target="../media/image35.png"/><Relationship Id="rId9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5.svg"/><Relationship Id="rId7" Type="http://schemas.openxmlformats.org/officeDocument/2006/relationships/image" Target="../media/image48.jpe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svg"/><Relationship Id="rId5" Type="http://schemas.openxmlformats.org/officeDocument/2006/relationships/image" Target="../media/image2.png"/><Relationship Id="rId10" Type="http://schemas.openxmlformats.org/officeDocument/2006/relationships/image" Target="../media/image12.png"/><Relationship Id="rId4" Type="http://schemas.openxmlformats.org/officeDocument/2006/relationships/image" Target="../media/image46.jpeg"/><Relationship Id="rId9" Type="http://schemas.openxmlformats.org/officeDocument/2006/relationships/image" Target="../media/image50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svg"/><Relationship Id="rId3" Type="http://schemas.openxmlformats.org/officeDocument/2006/relationships/image" Target="../media/image28.png"/><Relationship Id="rId7" Type="http://schemas.openxmlformats.org/officeDocument/2006/relationships/image" Target="../media/image54.pn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svg"/><Relationship Id="rId5" Type="http://schemas.openxmlformats.org/officeDocument/2006/relationships/image" Target="../media/image52.png"/><Relationship Id="rId4" Type="http://schemas.openxmlformats.org/officeDocument/2006/relationships/image" Target="../media/image29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17000"/>
          </a:blip>
          <a:srcRect l="529" r="1761" b="22561"/>
          <a:stretch>
            <a:fillRect/>
          </a:stretch>
        </p:blipFill>
        <p:spPr>
          <a:xfrm>
            <a:off x="9377825" y="-29220"/>
            <a:ext cx="8910175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263758" y="5533110"/>
            <a:ext cx="13778687" cy="337636"/>
            <a:chOff x="0" y="0"/>
            <a:chExt cx="18371583" cy="450182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515867" y="192883"/>
              <a:ext cx="17315579" cy="64933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518"/>
              <a:ext cx="540137" cy="449664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17831446" y="0"/>
              <a:ext cx="540137" cy="449664"/>
            </a:xfrm>
            <a:prstGeom prst="rect">
              <a:avLst/>
            </a:prstGeom>
          </p:spPr>
        </p:pic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-9525" y="0"/>
            <a:ext cx="1456670" cy="145667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 r="20294"/>
          <a:stretch>
            <a:fillRect/>
          </a:stretch>
        </p:blipFill>
        <p:spPr>
          <a:xfrm>
            <a:off x="12466900" y="9334500"/>
            <a:ext cx="5830625" cy="54864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>
          <a:xfrm>
            <a:off x="6648105" y="1858327"/>
            <a:ext cx="4991790" cy="1349863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0" y="3529964"/>
            <a:ext cx="8910175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Mongo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pic>
        <p:nvPicPr>
          <p:cNvPr id="12" name="Picture 2" descr="Clock PNG, Clock Transparent Background - FreeIconsPNG">
            <a:extLst>
              <a:ext uri="{FF2B5EF4-FFF2-40B4-BE49-F238E27FC236}">
                <a16:creationId xmlns:a16="http://schemas.microsoft.com/office/drawing/2014/main" id="{C152B8C2-82EB-0C80-1A5C-2BCFE6FED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9497" y="230007"/>
            <a:ext cx="736980" cy="736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933F85D-1F22-2744-0B98-04DEB16A9470}"/>
              </a:ext>
            </a:extLst>
          </p:cNvPr>
          <p:cNvSpPr txBox="1"/>
          <p:nvPr/>
        </p:nvSpPr>
        <p:spPr>
          <a:xfrm>
            <a:off x="16781111" y="300531"/>
            <a:ext cx="1323833" cy="595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07000"/>
              </a:lnSpc>
            </a:pPr>
            <a:r>
              <a:rPr lang="en-US" sz="32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60min</a:t>
            </a:r>
            <a:endParaRPr lang="en-BE" sz="32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7B0C1C4B-9B7E-01A2-E22B-E36C863B5562}"/>
              </a:ext>
            </a:extLst>
          </p:cNvPr>
          <p:cNvSpPr/>
          <p:nvPr/>
        </p:nvSpPr>
        <p:spPr>
          <a:xfrm>
            <a:off x="14726913" y="9529495"/>
            <a:ext cx="3378031" cy="643205"/>
          </a:xfrm>
          <a:prstGeom prst="roundRect">
            <a:avLst/>
          </a:prstGeom>
          <a:solidFill>
            <a:srgbClr val="ABC4FF"/>
          </a:solidFill>
          <a:ln>
            <a:solidFill>
              <a:srgbClr val="EDF2FB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err="1"/>
              <a:t>TechEvent</a:t>
            </a:r>
            <a:endParaRPr lang="en-BE" sz="32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209FBE3-A290-FD02-FC4E-1DF0AAD28E5D}"/>
              </a:ext>
            </a:extLst>
          </p:cNvPr>
          <p:cNvSpPr/>
          <p:nvPr/>
        </p:nvSpPr>
        <p:spPr>
          <a:xfrm>
            <a:off x="2802465" y="9362315"/>
            <a:ext cx="2545753" cy="64320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3200" dirty="0"/>
              <a:t>Introduction</a:t>
            </a:r>
            <a:endParaRPr lang="en-BE" sz="3200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78BEBFA-551F-0256-9CA0-554A9836397A}"/>
              </a:ext>
            </a:extLst>
          </p:cNvPr>
          <p:cNvSpPr/>
          <p:nvPr/>
        </p:nvSpPr>
        <p:spPr>
          <a:xfrm>
            <a:off x="369656" y="9345292"/>
            <a:ext cx="2233738" cy="64320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3200" dirty="0"/>
              <a:t>Hands-On</a:t>
            </a:r>
            <a:endParaRPr lang="en-BE" sz="3200" dirty="0"/>
          </a:p>
        </p:txBody>
      </p:sp>
      <p:sp>
        <p:nvSpPr>
          <p:cNvPr id="14" name="TextBox 11">
            <a:extLst>
              <a:ext uri="{FF2B5EF4-FFF2-40B4-BE49-F238E27FC236}">
                <a16:creationId xmlns:a16="http://schemas.microsoft.com/office/drawing/2014/main" id="{163B858D-FA12-A6D7-C159-3038672BFDC7}"/>
              </a:ext>
            </a:extLst>
          </p:cNvPr>
          <p:cNvSpPr txBox="1"/>
          <p:nvPr/>
        </p:nvSpPr>
        <p:spPr>
          <a:xfrm>
            <a:off x="9753600" y="3556670"/>
            <a:ext cx="8543925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83"/>
              </a:lnSpc>
            </a:pPr>
            <a:r>
              <a:rPr lang="en-US" sz="8069" dirty="0">
                <a:solidFill>
                  <a:srgbClr val="FFFFFF"/>
                </a:solidFill>
                <a:latin typeface="Open Sans Bold"/>
              </a:rPr>
              <a:t>DB</a:t>
            </a:r>
          </a:p>
        </p:txBody>
      </p:sp>
      <p:sp>
        <p:nvSpPr>
          <p:cNvPr id="16" name="TextBox 11">
            <a:extLst>
              <a:ext uri="{FF2B5EF4-FFF2-40B4-BE49-F238E27FC236}">
                <a16:creationId xmlns:a16="http://schemas.microsoft.com/office/drawing/2014/main" id="{CF652C11-5E9E-4DE3-6BBE-33F2D89B597D}"/>
              </a:ext>
            </a:extLst>
          </p:cNvPr>
          <p:cNvSpPr txBox="1"/>
          <p:nvPr/>
        </p:nvSpPr>
        <p:spPr>
          <a:xfrm>
            <a:off x="228600" y="5804516"/>
            <a:ext cx="17876344" cy="10123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2400" dirty="0">
                <a:solidFill>
                  <a:srgbClr val="FFFFFF"/>
                </a:solidFill>
                <a:latin typeface="Open Sans Bold"/>
              </a:rPr>
              <a:t>much web scale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9312" b="931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2700000">
            <a:off x="2331222" y="6140093"/>
            <a:ext cx="327843" cy="326613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-2700000">
            <a:off x="15647446" y="6140174"/>
            <a:ext cx="327228" cy="32722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2650658" y="6279438"/>
            <a:ext cx="12986684" cy="48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2612558" y="3231438"/>
            <a:ext cx="12986684" cy="48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r="31511" b="32341"/>
          <a:stretch>
            <a:fillRect/>
          </a:stretch>
        </p:blipFill>
        <p:spPr>
          <a:xfrm>
            <a:off x="17249775" y="9294270"/>
            <a:ext cx="1038225" cy="1025651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-2700000">
            <a:off x="15647446" y="3092174"/>
            <a:ext cx="327228" cy="327228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2700000">
            <a:off x="2277892" y="3092481"/>
            <a:ext cx="327843" cy="326613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2441813" y="3910187"/>
            <a:ext cx="13404374" cy="1685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320"/>
              </a:lnSpc>
            </a:pPr>
            <a:r>
              <a:rPr lang="en-US" sz="11100">
                <a:solidFill>
                  <a:srgbClr val="FFFFFF"/>
                </a:solidFill>
                <a:latin typeface="Open Sans Bold"/>
              </a:rPr>
              <a:t>THANK YOU!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44099"/>
          <a:stretch>
            <a:fillRect/>
          </a:stretch>
        </p:blipFill>
        <p:spPr>
          <a:xfrm>
            <a:off x="14770987" y="0"/>
            <a:ext cx="3526538" cy="1313409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r="59920"/>
          <a:stretch>
            <a:fillRect/>
          </a:stretch>
        </p:blipFill>
        <p:spPr>
          <a:xfrm>
            <a:off x="-2744" y="0"/>
            <a:ext cx="2966125" cy="10296525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/>
          <a:srcRect t="12358" b="12358"/>
          <a:stretch>
            <a:fillRect/>
          </a:stretch>
        </p:blipFill>
        <p:spPr>
          <a:xfrm>
            <a:off x="1589814" y="1488401"/>
            <a:ext cx="7240356" cy="8176121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16814418" y="8983776"/>
            <a:ext cx="1222935" cy="990699"/>
            <a:chOff x="0" y="0"/>
            <a:chExt cx="1630580" cy="1320932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624236" cy="514215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91611" y="0"/>
              <a:ext cx="624236" cy="514215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91611" y="794582"/>
              <a:ext cx="638969" cy="526351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0" y="806718"/>
              <a:ext cx="624236" cy="514215"/>
            </a:xfrm>
            <a:prstGeom prst="rect">
              <a:avLst/>
            </a:prstGeom>
          </p:spPr>
        </p:pic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4226754" y="9354568"/>
            <a:ext cx="2292414" cy="619907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41A08548-4826-5734-F42D-D03E5D000C7D}"/>
              </a:ext>
            </a:extLst>
          </p:cNvPr>
          <p:cNvSpPr txBox="1"/>
          <p:nvPr/>
        </p:nvSpPr>
        <p:spPr>
          <a:xfrm>
            <a:off x="8830170" y="1488401"/>
            <a:ext cx="9457830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Menu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3F8CF9-DFA0-E5C5-2F8E-F5E61DB05BFB}"/>
              </a:ext>
            </a:extLst>
          </p:cNvPr>
          <p:cNvSpPr txBox="1"/>
          <p:nvPr/>
        </p:nvSpPr>
        <p:spPr>
          <a:xfrm>
            <a:off x="9144000" y="2737788"/>
            <a:ext cx="91279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</a:rPr>
              <a:t>Thing 1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331" b="25212"/>
          <a:stretch>
            <a:fillRect/>
          </a:stretch>
        </p:blipFill>
        <p:spPr>
          <a:xfrm>
            <a:off x="-155756" y="9533122"/>
            <a:ext cx="1695521" cy="76348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23469"/>
          <a:stretch>
            <a:fillRect/>
          </a:stretch>
        </p:blipFill>
        <p:spPr>
          <a:xfrm>
            <a:off x="841151" y="9540600"/>
            <a:ext cx="1733066" cy="75600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382" b="34251"/>
          <a:stretch>
            <a:fillRect/>
          </a:stretch>
        </p:blipFill>
        <p:spPr>
          <a:xfrm>
            <a:off x="2030251" y="9571361"/>
            <a:ext cx="1533611" cy="731071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067" b="21725"/>
          <a:stretch>
            <a:fillRect/>
          </a:stretch>
        </p:blipFill>
        <p:spPr>
          <a:xfrm>
            <a:off x="3079843" y="9563883"/>
            <a:ext cx="1559062" cy="732725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>
            <a:alphaModFix amt="63000"/>
          </a:blip>
          <a:srcRect l="19393" r="19393"/>
          <a:stretch>
            <a:fillRect/>
          </a:stretch>
        </p:blipFill>
        <p:spPr>
          <a:xfrm>
            <a:off x="9971585" y="1028700"/>
            <a:ext cx="7287715" cy="8229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7309" r="13633"/>
          <a:stretch>
            <a:fillRect/>
          </a:stretch>
        </p:blipFill>
        <p:spPr>
          <a:xfrm>
            <a:off x="16810071" y="0"/>
            <a:ext cx="1477929" cy="80656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61" t="17309"/>
          <a:stretch>
            <a:fillRect/>
          </a:stretch>
        </p:blipFill>
        <p:spPr>
          <a:xfrm>
            <a:off x="15800981" y="0"/>
            <a:ext cx="1658846" cy="806564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9052"/>
          <a:stretch>
            <a:fillRect/>
          </a:stretch>
        </p:blipFill>
        <p:spPr>
          <a:xfrm>
            <a:off x="14546459" y="0"/>
            <a:ext cx="1748083" cy="806564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9052"/>
          <a:stretch>
            <a:fillRect/>
          </a:stretch>
        </p:blipFill>
        <p:spPr>
          <a:xfrm>
            <a:off x="13461847" y="0"/>
            <a:ext cx="1748083" cy="806564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55368" t="80811"/>
          <a:stretch>
            <a:fillRect/>
          </a:stretch>
        </p:blipFill>
        <p:spPr>
          <a:xfrm>
            <a:off x="-19700" y="0"/>
            <a:ext cx="1364337" cy="816089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1947" b="21798"/>
          <a:stretch>
            <a:fillRect/>
          </a:stretch>
        </p:blipFill>
        <p:spPr>
          <a:xfrm>
            <a:off x="1211982" y="767495"/>
            <a:ext cx="16247845" cy="48594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862986" y="9540600"/>
            <a:ext cx="16405839" cy="61522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b="18697"/>
          <a:stretch>
            <a:fillRect/>
          </a:stretch>
        </p:blipFill>
        <p:spPr>
          <a:xfrm>
            <a:off x="16960696" y="9533122"/>
            <a:ext cx="1327304" cy="763486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1570310" y="13886"/>
            <a:ext cx="2517532" cy="680783"/>
          </a:xfrm>
          <a:prstGeom prst="rect">
            <a:avLst/>
          </a:prstGeom>
        </p:spPr>
      </p:pic>
      <p:sp>
        <p:nvSpPr>
          <p:cNvPr id="30" name="TextBox 11">
            <a:extLst>
              <a:ext uri="{FF2B5EF4-FFF2-40B4-BE49-F238E27FC236}">
                <a16:creationId xmlns:a16="http://schemas.microsoft.com/office/drawing/2014/main" id="{2B778147-C45C-C802-EB88-0B94190139DD}"/>
              </a:ext>
            </a:extLst>
          </p:cNvPr>
          <p:cNvSpPr txBox="1"/>
          <p:nvPr/>
        </p:nvSpPr>
        <p:spPr>
          <a:xfrm>
            <a:off x="24319" y="1136489"/>
            <a:ext cx="9947266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Menu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B969488-E601-D1BC-CA73-4D131C74E0BB}"/>
              </a:ext>
            </a:extLst>
          </p:cNvPr>
          <p:cNvSpPr txBox="1"/>
          <p:nvPr/>
        </p:nvSpPr>
        <p:spPr>
          <a:xfrm>
            <a:off x="667332" y="2473003"/>
            <a:ext cx="91279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</a:rPr>
              <a:t>Thing 1</a:t>
            </a:r>
          </a:p>
        </p:txBody>
      </p:sp>
    </p:spTree>
    <p:extLst>
      <p:ext uri="{BB962C8B-B14F-4D97-AF65-F5344CB8AC3E}">
        <p14:creationId xmlns:p14="http://schemas.microsoft.com/office/powerpoint/2010/main" val="2431613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128202" y="435062"/>
            <a:ext cx="6510947" cy="4463875"/>
            <a:chOff x="0" y="0"/>
            <a:chExt cx="8681263" cy="5951833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1410" r="1410"/>
            <a:stretch>
              <a:fillRect/>
            </a:stretch>
          </p:blipFill>
          <p:spPr>
            <a:xfrm>
              <a:off x="0" y="0"/>
              <a:ext cx="8681263" cy="5951833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 rot="5400000">
            <a:off x="9481664" y="8850062"/>
            <a:ext cx="1430896" cy="816476"/>
            <a:chOff x="0" y="0"/>
            <a:chExt cx="1907862" cy="1088634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216579" y="0"/>
              <a:ext cx="691283" cy="1088634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691283" cy="1088634"/>
            </a:xfrm>
            <a:prstGeom prst="rect">
              <a:avLst/>
            </a:prstGeom>
          </p:spPr>
        </p:pic>
      </p:grpSp>
      <p:grpSp>
        <p:nvGrpSpPr>
          <p:cNvPr id="7" name="Group 7"/>
          <p:cNvGrpSpPr/>
          <p:nvPr/>
        </p:nvGrpSpPr>
        <p:grpSpPr>
          <a:xfrm>
            <a:off x="11128202" y="5143500"/>
            <a:ext cx="6510947" cy="4463875"/>
            <a:chOff x="0" y="0"/>
            <a:chExt cx="8681263" cy="5951833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/>
            <a:srcRect l="1319" r="1319"/>
            <a:stretch>
              <a:fillRect/>
            </a:stretch>
          </p:blipFill>
          <p:spPr>
            <a:xfrm>
              <a:off x="0" y="0"/>
              <a:ext cx="8681263" cy="5951833"/>
            </a:xfrm>
            <a:prstGeom prst="rect">
              <a:avLst/>
            </a:prstGeom>
          </p:spPr>
        </p:pic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27156" t="39024"/>
          <a:stretch>
            <a:fillRect/>
          </a:stretch>
        </p:blipFill>
        <p:spPr>
          <a:xfrm>
            <a:off x="-12221" y="-9525"/>
            <a:ext cx="1040921" cy="1011697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224828" y="347917"/>
            <a:ext cx="2139855" cy="578652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D39F9779-5B67-08F5-7182-53134D637805}"/>
              </a:ext>
            </a:extLst>
          </p:cNvPr>
          <p:cNvSpPr txBox="1"/>
          <p:nvPr/>
        </p:nvSpPr>
        <p:spPr>
          <a:xfrm>
            <a:off x="24318" y="1136489"/>
            <a:ext cx="11103883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Menu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CAA2762-0E8F-4321-9107-EFF14773AFA2}"/>
              </a:ext>
            </a:extLst>
          </p:cNvPr>
          <p:cNvSpPr txBox="1"/>
          <p:nvPr/>
        </p:nvSpPr>
        <p:spPr>
          <a:xfrm>
            <a:off x="482298" y="2575134"/>
            <a:ext cx="103381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</a:rPr>
              <a:t>Thing 1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7539647" cy="3952875"/>
            <a:chOff x="0" y="0"/>
            <a:chExt cx="10052863" cy="52705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7168" t="32590" r="7168"/>
            <a:stretch>
              <a:fillRect/>
            </a:stretch>
          </p:blipFill>
          <p:spPr>
            <a:xfrm>
              <a:off x="0" y="0"/>
              <a:ext cx="10052863" cy="5270500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7539647" y="3952875"/>
            <a:ext cx="10748353" cy="6432157"/>
            <a:chOff x="0" y="0"/>
            <a:chExt cx="14331137" cy="8576209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/>
            <a:srcRect t="5173" b="5173"/>
            <a:stretch>
              <a:fillRect/>
            </a:stretch>
          </p:blipFill>
          <p:spPr>
            <a:xfrm>
              <a:off x="0" y="0"/>
              <a:ext cx="14331137" cy="8576209"/>
            </a:xfrm>
            <a:prstGeom prst="rect">
              <a:avLst/>
            </a:prstGeom>
          </p:spPr>
        </p:pic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57363" b="4439"/>
          <a:stretch>
            <a:fillRect/>
          </a:stretch>
        </p:blipFill>
        <p:spPr>
          <a:xfrm>
            <a:off x="0" y="8910520"/>
            <a:ext cx="1040921" cy="137648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5268397" y="311350"/>
            <a:ext cx="2652756" cy="717350"/>
          </a:xfrm>
          <a:prstGeom prst="rect">
            <a:avLst/>
          </a:prstGeom>
        </p:spPr>
      </p:pic>
      <p:sp>
        <p:nvSpPr>
          <p:cNvPr id="8" name="TextBox 11">
            <a:extLst>
              <a:ext uri="{FF2B5EF4-FFF2-40B4-BE49-F238E27FC236}">
                <a16:creationId xmlns:a16="http://schemas.microsoft.com/office/drawing/2014/main" id="{E388B0E8-E295-1D98-CAD3-6859F3C291DD}"/>
              </a:ext>
            </a:extLst>
          </p:cNvPr>
          <p:cNvSpPr txBox="1"/>
          <p:nvPr/>
        </p:nvSpPr>
        <p:spPr>
          <a:xfrm>
            <a:off x="7946325" y="1029797"/>
            <a:ext cx="9947266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Menu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B48D80-BD6F-02BB-8430-AD2F8BB8F739}"/>
              </a:ext>
            </a:extLst>
          </p:cNvPr>
          <p:cNvSpPr txBox="1"/>
          <p:nvPr/>
        </p:nvSpPr>
        <p:spPr>
          <a:xfrm>
            <a:off x="7940190" y="2566826"/>
            <a:ext cx="1019541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</a:rPr>
              <a:t>Thing 1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305800" y="5272727"/>
            <a:ext cx="9719653" cy="4620113"/>
            <a:chOff x="0" y="0"/>
            <a:chExt cx="12959537" cy="616015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t="14394" b="14394"/>
            <a:stretch>
              <a:fillRect/>
            </a:stretch>
          </p:blipFill>
          <p:spPr>
            <a:xfrm>
              <a:off x="0" y="0"/>
              <a:ext cx="12959537" cy="6160150"/>
            </a:xfrm>
            <a:prstGeom prst="rect">
              <a:avLst/>
            </a:prstGeom>
          </p:spPr>
        </p:pic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6528" b="66627"/>
          <a:stretch>
            <a:fillRect/>
          </a:stretch>
        </p:blipFill>
        <p:spPr>
          <a:xfrm>
            <a:off x="-9525" y="8923309"/>
            <a:ext cx="989911" cy="1373216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 rot="-10800000">
            <a:off x="16963528" y="364165"/>
            <a:ext cx="797186" cy="664535"/>
            <a:chOff x="0" y="0"/>
            <a:chExt cx="1062914" cy="886047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62640" cy="886047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67570" y="395351"/>
              <a:ext cx="95344" cy="95344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>
              <a:fillRect/>
            </a:stretch>
          </p:blipFill>
          <p:spPr>
            <a:xfrm>
              <a:off x="967570" y="790702"/>
              <a:ext cx="95344" cy="95344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67570" y="0"/>
              <a:ext cx="95344" cy="95344"/>
            </a:xfrm>
            <a:prstGeom prst="rect">
              <a:avLst/>
            </a:prstGeom>
          </p:spPr>
        </p:pic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248221" y="235012"/>
            <a:ext cx="2304408" cy="62315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A291F0F1-A01C-CE04-0E17-F134DE18ADD4}"/>
              </a:ext>
            </a:extLst>
          </p:cNvPr>
          <p:cNvSpPr txBox="1"/>
          <p:nvPr/>
        </p:nvSpPr>
        <p:spPr>
          <a:xfrm>
            <a:off x="24318" y="1136489"/>
            <a:ext cx="18263681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Menu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EB40C3-2033-6866-1F03-39DB86AD8A2D}"/>
              </a:ext>
            </a:extLst>
          </p:cNvPr>
          <p:cNvSpPr txBox="1"/>
          <p:nvPr/>
        </p:nvSpPr>
        <p:spPr>
          <a:xfrm>
            <a:off x="485430" y="2384795"/>
            <a:ext cx="91279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</a:rPr>
              <a:t>Thing 1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6533" b="7072"/>
          <a:stretch>
            <a:fillRect/>
          </a:stretch>
        </p:blipFill>
        <p:spPr>
          <a:xfrm>
            <a:off x="0" y="1743744"/>
            <a:ext cx="687157" cy="24565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73088" r="7308" b="3442"/>
          <a:stretch>
            <a:fillRect/>
          </a:stretch>
        </p:blipFill>
        <p:spPr>
          <a:xfrm rot="5400000">
            <a:off x="14774614" y="6773614"/>
            <a:ext cx="6804932" cy="22184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32811" r="20840" b="3582"/>
          <a:stretch>
            <a:fillRect/>
          </a:stretch>
        </p:blipFill>
        <p:spPr>
          <a:xfrm>
            <a:off x="12298819" y="0"/>
            <a:ext cx="5989181" cy="4812391"/>
          </a:xfrm>
          <a:prstGeom prst="rect">
            <a:avLst/>
          </a:prstGeom>
        </p:spPr>
      </p:pic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3472280" y="155787"/>
            <a:ext cx="4177328" cy="4177311"/>
            <a:chOff x="0" y="0"/>
            <a:chExt cx="6350000" cy="634997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 l="-17681" r="-17681"/>
              </a:stretch>
            </a:blipFill>
          </p:spPr>
          <p:txBody>
            <a:bodyPr/>
            <a:lstStyle/>
            <a:p>
              <a:endParaRPr lang="en-BE"/>
            </a:p>
          </p:txBody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2378" t="71519"/>
          <a:stretch>
            <a:fillRect/>
          </a:stretch>
        </p:blipFill>
        <p:spPr>
          <a:xfrm>
            <a:off x="0" y="-2894"/>
            <a:ext cx="12634606" cy="31399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4996852" y="9151474"/>
            <a:ext cx="2652756" cy="717350"/>
          </a:xfrm>
          <a:prstGeom prst="rect">
            <a:avLst/>
          </a:prstGeom>
        </p:spPr>
      </p:pic>
      <p:sp>
        <p:nvSpPr>
          <p:cNvPr id="9" name="TextBox 11">
            <a:extLst>
              <a:ext uri="{FF2B5EF4-FFF2-40B4-BE49-F238E27FC236}">
                <a16:creationId xmlns:a16="http://schemas.microsoft.com/office/drawing/2014/main" id="{69F6F1A2-2ABF-E0D3-3AD0-32792619EEFA}"/>
              </a:ext>
            </a:extLst>
          </p:cNvPr>
          <p:cNvSpPr txBox="1"/>
          <p:nvPr/>
        </p:nvSpPr>
        <p:spPr>
          <a:xfrm>
            <a:off x="-1" y="510966"/>
            <a:ext cx="12298819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Menu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483923-D218-C688-0D25-D68865730BC0}"/>
              </a:ext>
            </a:extLst>
          </p:cNvPr>
          <p:cNvSpPr txBox="1"/>
          <p:nvPr/>
        </p:nvSpPr>
        <p:spPr>
          <a:xfrm>
            <a:off x="615693" y="2431325"/>
            <a:ext cx="1126657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</a:rPr>
              <a:t>Thing 1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9589" r="35858" b="25411"/>
          <a:stretch>
            <a:fillRect/>
          </a:stretch>
        </p:blipFill>
        <p:spPr>
          <a:xfrm>
            <a:off x="9380111" y="9541050"/>
            <a:ext cx="8869365" cy="4786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 l="9999" t="54321" b="6074"/>
          <a:stretch>
            <a:fillRect/>
          </a:stretch>
        </p:blipFill>
        <p:spPr>
          <a:xfrm>
            <a:off x="0" y="5143500"/>
            <a:ext cx="9380111" cy="5143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25126" r="20735"/>
          <a:stretch>
            <a:fillRect/>
          </a:stretch>
        </p:blipFill>
        <p:spPr>
          <a:xfrm>
            <a:off x="0" y="657356"/>
            <a:ext cx="9356676" cy="64812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7"/>
          <a:srcRect t="18445" r="6427"/>
          <a:stretch>
            <a:fillRect/>
          </a:stretch>
        </p:blipFill>
        <p:spPr>
          <a:xfrm>
            <a:off x="9380111" y="0"/>
            <a:ext cx="8907889" cy="5143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t="28950" r="86779" b="14579"/>
          <a:stretch>
            <a:fillRect/>
          </a:stretch>
        </p:blipFill>
        <p:spPr>
          <a:xfrm rot="5400000">
            <a:off x="16087400" y="8095925"/>
            <a:ext cx="745950" cy="3636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87520" b="33999"/>
          <a:stretch>
            <a:fillRect/>
          </a:stretch>
        </p:blipFill>
        <p:spPr>
          <a:xfrm rot="5400000">
            <a:off x="1723119" y="-1731043"/>
            <a:ext cx="688160" cy="4153448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15833038" y="8658644"/>
            <a:ext cx="2217525" cy="599656"/>
          </a:xfrm>
          <a:prstGeom prst="rect">
            <a:avLst/>
          </a:prstGeom>
        </p:spPr>
      </p:pic>
      <p:sp>
        <p:nvSpPr>
          <p:cNvPr id="9" name="TextBox 11">
            <a:extLst>
              <a:ext uri="{FF2B5EF4-FFF2-40B4-BE49-F238E27FC236}">
                <a16:creationId xmlns:a16="http://schemas.microsoft.com/office/drawing/2014/main" id="{18BD4FB4-7CED-773E-59AD-D3AA3673ABAB}"/>
              </a:ext>
            </a:extLst>
          </p:cNvPr>
          <p:cNvSpPr txBox="1"/>
          <p:nvPr/>
        </p:nvSpPr>
        <p:spPr>
          <a:xfrm>
            <a:off x="47754" y="833971"/>
            <a:ext cx="9332357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Menu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878490-3AAD-8A13-69C3-CFD7081D4E16}"/>
              </a:ext>
            </a:extLst>
          </p:cNvPr>
          <p:cNvSpPr txBox="1"/>
          <p:nvPr/>
        </p:nvSpPr>
        <p:spPr>
          <a:xfrm>
            <a:off x="240472" y="2345446"/>
            <a:ext cx="91279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</a:rPr>
              <a:t>Thing 1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22638" r="22638"/>
          <a:stretch>
            <a:fillRect/>
          </a:stretch>
        </p:blipFill>
        <p:spPr>
          <a:xfrm>
            <a:off x="9838614" y="0"/>
            <a:ext cx="8449386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320878" y="247664"/>
            <a:ext cx="1165884" cy="1233164"/>
            <a:chOff x="0" y="0"/>
            <a:chExt cx="1554512" cy="1644218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55419" cy="874676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999093" y="0"/>
              <a:ext cx="555419" cy="874676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1186692"/>
              <a:ext cx="555419" cy="457527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999093" y="1186692"/>
              <a:ext cx="555419" cy="457527"/>
            </a:xfrm>
            <a:prstGeom prst="rect">
              <a:avLst/>
            </a:prstGeom>
          </p:spPr>
        </p:pic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9144000" y="8203342"/>
            <a:ext cx="1370713" cy="863549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9144000" y="9137701"/>
            <a:ext cx="1370713" cy="863549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9144000" y="7278769"/>
            <a:ext cx="1370713" cy="863549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9144000" y="6355270"/>
            <a:ext cx="1370713" cy="86354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6D95A3D-4518-B584-E861-03DA61D60B24}"/>
              </a:ext>
            </a:extLst>
          </p:cNvPr>
          <p:cNvSpPr txBox="1"/>
          <p:nvPr/>
        </p:nvSpPr>
        <p:spPr>
          <a:xfrm>
            <a:off x="320879" y="1714840"/>
            <a:ext cx="912792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dirty="0" err="1">
                <a:solidFill>
                  <a:schemeClr val="bg1"/>
                </a:solidFill>
              </a:rPr>
              <a:t>WiFi</a:t>
            </a:r>
            <a:r>
              <a:rPr lang="en-US" sz="4400" dirty="0">
                <a:solidFill>
                  <a:schemeClr val="bg1"/>
                </a:solidFill>
              </a:rPr>
              <a:t>: </a:t>
            </a:r>
            <a:r>
              <a:rPr lang="en-US" sz="4400" dirty="0" err="1">
                <a:solidFill>
                  <a:schemeClr val="bg1"/>
                </a:solidFill>
              </a:rPr>
              <a:t>itenium</a:t>
            </a:r>
            <a:r>
              <a:rPr lang="en-US" sz="4400" dirty="0">
                <a:solidFill>
                  <a:schemeClr val="bg1"/>
                </a:solidFill>
              </a:rPr>
              <a:t>-guest / Wifi4Ufree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</a:rPr>
              <a:t>New </a:t>
            </a:r>
            <a:r>
              <a:rPr lang="en-US" sz="4400" dirty="0" err="1">
                <a:solidFill>
                  <a:schemeClr val="bg1"/>
                </a:solidFill>
              </a:rPr>
              <a:t>WiFi</a:t>
            </a:r>
            <a:r>
              <a:rPr lang="en-US" sz="4400" dirty="0">
                <a:solidFill>
                  <a:schemeClr val="bg1"/>
                </a:solidFill>
              </a:rPr>
              <a:t>: ITENIUM_GAST / </a:t>
            </a:r>
            <a:r>
              <a:rPr lang="en-US" sz="4400" dirty="0" err="1">
                <a:solidFill>
                  <a:schemeClr val="bg1"/>
                </a:solidFill>
              </a:rPr>
              <a:t>FreeWifi</a:t>
            </a:r>
            <a:endParaRPr lang="en-US" sz="44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BE" sz="4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</TotalTime>
  <Words>46</Words>
  <Application>Microsoft Office PowerPoint</Application>
  <PresentationFormat>Custom</PresentationFormat>
  <Paragraphs>24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Calibri</vt:lpstr>
      <vt:lpstr>Open Sans Bold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Client Presentation</dc:title>
  <cp:lastModifiedBy>Wouter Van Schandevijl</cp:lastModifiedBy>
  <cp:revision>14</cp:revision>
  <dcterms:created xsi:type="dcterms:W3CDTF">2006-08-16T00:00:00Z</dcterms:created>
  <dcterms:modified xsi:type="dcterms:W3CDTF">2024-02-21T11:12:46Z</dcterms:modified>
  <dc:identifier>DAE4nIrG1s0</dc:identifier>
</cp:coreProperties>
</file>